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170794" ContentType="image/jpeg"/>
  <Default Extension="732597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037ed02621.80170794"/>
  <Relationship Id="rId3" Type="http://schemas.openxmlformats.org/officeDocument/2006/relationships/image" Target="../media/logo_6739903815b8282.732597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91250"/>
          <a:chOff x="9525" y="9525"/>
          <a:chExt cx="9229725" cy="6191250"/>
        </a:xfrm>
      </p:grpSpPr>
      <p:pic>
        <p:nvPicPr>
          <p:cNvPr id="1" name="Figure 2: Pre-conception Counseling in  Patients with a Fontan Circulation" descr="Figure 2: Pre-conception Counseling in  Patients with a Fontan Circ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29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lasekaran A, Swan 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e-conception Counseling in  Patients with a Fontan Circ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2024-11-17T06:42:00Z</dcterms:created>
  <dcterms:modified xsi:type="dcterms:W3CDTF">2024-11-17T06:42:00Z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