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634022" ContentType="image/jpeg"/>
  <Default Extension="10135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e7dc46731.81634022"/>
  <Relationship Id="rId3" Type="http://schemas.openxmlformats.org/officeDocument/2006/relationships/image" Target="../media/logo_6739a1e7f382872.10135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57875"/>
          <a:chOff x="9525" y="9525"/>
          <a:chExt cx="9229725" cy="5857875"/>
        </a:xfrm>
      </p:grpSpPr>
      <p:pic>
        <p:nvPicPr>
          <p:cNvPr id="1" name="Figure 1: Double-orifice Mitral Valve" descr="Figure 1: Double-orifice Mitral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95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etulio MLR, Llabado GAE, Kathryn I Pineda AM, Sison JA, Cajigal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 Double-orifice Mitral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2024-11-17T07:57:27Z</dcterms:created>
  <dcterms:modified xsi:type="dcterms:W3CDTF">2024-11-17T07:57:27Z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