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459087" ContentType="image/jpeg"/>
  <Default Extension="597523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449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9baf4557f01.59459087"/>
  <Relationship Id="rId3" Type="http://schemas.openxmlformats.org/officeDocument/2006/relationships/image" Target="../media/logo_67399baf5c30c82.597523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781800"/>
          <a:chOff x="9525" y="9525"/>
          <a:chExt cx="9229725" cy="6781800"/>
        </a:xfrm>
      </p:grpSpPr>
      <p:pic>
        <p:nvPicPr>
          <p:cNvPr id="1" name="Figure 2: Double-outlet Mitral Valve Orifice" descr="Figure 2: Double-outlet Mitral Valve Orifi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60198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Quetulio MLR, Llabado GAE, Kathryn I Pineda AM, Sison JA, Cajigal J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Double-outlet Mitral Valve Orifi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1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6">
  <a:themeElements>
    <a:clrScheme name="Theme3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2024-11-17T07:30:55Z</dcterms:created>
  <dcterms:modified xsi:type="dcterms:W3CDTF">2024-11-17T07:30:55Z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