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3377226" ContentType="image/jpeg"/>
  <Default Extension="0841902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61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070e0f3b81.93377226"/>
  <Relationship Id="rId3" Type="http://schemas.openxmlformats.org/officeDocument/2006/relationships/image" Target="../media/logo_6739a071046cc92.0841902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81725"/>
          <a:chOff x="9525" y="9525"/>
          <a:chExt cx="9229725" cy="6181725"/>
        </a:xfrm>
      </p:grpSpPr>
      <p:pic>
        <p:nvPicPr>
          <p:cNvPr id="1" name="Figure 3: Flows Through the Valves" descr="Figure 3: Flows Through the Valv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419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Quetulio MLR, Llabado GAE, Kathryn I Pineda AM, Sison JA, Cajigal J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Flows Through the Valv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1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3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2024-11-17T07:51:13Z</dcterms:created>
  <dcterms:modified xsi:type="dcterms:W3CDTF">2024-11-17T07:51:13Z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