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377226" ContentType="image/jpeg"/>
  <Default Extension="084190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070e0f3b81.93377226"/>
  <Relationship Id="rId3" Type="http://schemas.openxmlformats.org/officeDocument/2006/relationships/image" Target="../media/logo_6739a071046cc92.084190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Figure 3: Flows Through the Valves" descr="Figure 3: Flows Through the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tulio MLR, Llabado GAE, Kathryn I Pineda AM, Sison JA, Cajigal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Flows Through the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2024-11-17T07:51:13Z</dcterms:created>
  <dcterms:modified xsi:type="dcterms:W3CDTF">2024-11-17T07:51:13Z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