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37871645" ContentType="image/jpeg"/>
  <Default Extension="1315188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409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8c5137a1901.37871645"/>
  <Relationship Id="rId3" Type="http://schemas.openxmlformats.org/officeDocument/2006/relationships/image" Target="../media/logo_67398c5152b6c52.1315188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810250"/>
          <a:chOff x="9525" y="9525"/>
          <a:chExt cx="9229725" cy="5810250"/>
        </a:xfrm>
      </p:grpSpPr>
      <p:pic>
        <p:nvPicPr>
          <p:cNvPr id="1" name="Figure 4: 3D Transoesophageal View" descr="Figure 4: 3D Transoesophageal 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0482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Quetulio MLR, Llabado GAE, Kathryn I Pineda AM, Sison JA, Cajigal JM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4: 3D Transoesophageal View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13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2.3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2024-11-17T06:25:21Z</dcterms:created>
  <dcterms:modified xsi:type="dcterms:W3CDTF">2024-11-17T06:25:21Z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