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2992443" ContentType="image/jpeg"/>
  <Default Extension="5019288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1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cd94434461.02992443"/>
  <Relationship Id="rId3" Type="http://schemas.openxmlformats.org/officeDocument/2006/relationships/image" Target="../media/logo_67398cd96243192.5019288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33975"/>
          <a:chOff x="9525" y="9525"/>
          <a:chExt cx="9229725" cy="5133975"/>
        </a:xfrm>
      </p:grpSpPr>
      <p:pic>
        <p:nvPicPr>
          <p:cNvPr id="1" name="Figure 5: Transoesophageal Echocardiogram  Images: 3D Multiplanar Reconstruction" descr="Figure 5: Transoesophageal Echocardiogram  Images: 3D Multiplanar Reconstr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71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etulio MLR, Llabado GAE, Kathryn I Pineda AM, Sison JA, Cajigal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5: Transoesophageal Echocardiogram  Images: 3D Multiplanar Reconstr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2024-11-17T06:27:37Z</dcterms:created>
  <dcterms:modified xsi:type="dcterms:W3CDTF">2024-11-17T06:27:37Z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