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992443" ContentType="image/jpeg"/>
  <Default Extension="501928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cd94434461.02992443"/>
  <Relationship Id="rId3" Type="http://schemas.openxmlformats.org/officeDocument/2006/relationships/image" Target="../media/logo_67398cd96243192.501928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Figure 5: Transoesophageal Echocardiogram  Images: 3D Multiplanar Reconstruction" descr="Figure 5: Transoesophageal Echocardiogram  Images: 3D Multiplanar Recon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tulio MLR, Llabado GAE, Kathryn I Pineda AM, Sison JA, Cajigal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ransoesophageal Echocardiogram  Images: 3D Multiplanar Recon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2024-11-17T06:27:37Z</dcterms:created>
  <dcterms:modified xsi:type="dcterms:W3CDTF">2024-11-17T06:27:37Z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