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851965" ContentType="image/jpeg"/>
  <Default Extension="187128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08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be2a550761.49851965"/>
  <Relationship Id="rId3" Type="http://schemas.openxmlformats.org/officeDocument/2006/relationships/image" Target="../media/logo_67398be2bd5b892.187128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9775"/>
          <a:chOff x="9525" y="9525"/>
          <a:chExt cx="9229725" cy="5819775"/>
        </a:xfrm>
      </p:grpSpPr>
      <p:pic>
        <p:nvPicPr>
          <p:cNvPr id="1" name="Figure 6: Mid-oesophageal View" descr="Figure 6: Mid-oesophageal 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57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uetulio MLR, Llabado GAE, Kathryn I Pineda AM, Sison JA, Cajigal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 Mid-oesophageal 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2024-11-17T06:23:30Z</dcterms:created>
  <dcterms:modified xsi:type="dcterms:W3CDTF">2024-11-17T06:23:30Z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