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4083185" ContentType="image/png"/>
  <Default Extension="7334803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460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9fed7c19f21.44083185"/>
  <Relationship Id="rId3" Type="http://schemas.openxmlformats.org/officeDocument/2006/relationships/image" Target="../media/logo_67399fed9a68b32.7334803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Patient Characteristics According to GDF-15 Strata" descr="Patient Characteristics According to GDF-15 Strata"/>
          <p:cNvPicPr>
            <a:picLocks noChangeAspect="1"/>
          </p:cNvPicPr>
          <p:nvPr/>
        </p:nvPicPr>
        <p:blipFill>
          <a:blip r:embed="rId2"/>
          <a:stretch>
            <a:fillRect/>
          </a:stretch>
        </p:blipFill>
        <p:spPr>
          <a:xfrm>
            <a:off x="9525" y="885825"/>
            <a:ext cx="47529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m YL, Fong AYY, Kiong Chung JB, Ling HS, Pang IX, Thien LK, Bin Chow H, En Zhe Chan I, Shu FEP, Tan CT, Koh KT, Oon YY, Said A,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tient Characteristics According to GDF-15 Strat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6]]></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2024-11-17T07:49:01Z</dcterms:created>
  <dcterms:modified xsi:type="dcterms:W3CDTF">2024-11-17T07:49:01Z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