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4849382" ContentType="image/png"/>
  <Default Extension="22970683"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427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9930289ccb41.34849382"/>
  <Relationship Id="rId3" Type="http://schemas.openxmlformats.org/officeDocument/2006/relationships/image" Target="../media/logo_673993029fca792.2297068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3962400"/>
          <a:chOff x="9525" y="9525"/>
          <a:chExt cx="9229725" cy="3962400"/>
        </a:xfrm>
      </p:grpSpPr>
      <p:pic>
        <p:nvPicPr>
          <p:cNvPr id="1" name="Logistic Regression for All-cause Mortality According to Biomarker Strata" descr="Logistic Regression for All-cause Mortality According to Biomarker Strata"/>
          <p:cNvPicPr>
            <a:picLocks noChangeAspect="1"/>
          </p:cNvPicPr>
          <p:nvPr/>
        </p:nvPicPr>
        <p:blipFill>
          <a:blip r:embed="rId2"/>
          <a:stretch>
            <a:fillRect/>
          </a:stretch>
        </p:blipFill>
        <p:spPr>
          <a:xfrm>
            <a:off x="9525" y="885825"/>
            <a:ext cx="4981575" cy="30765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ham YL, Fong AYY, Kiong Chung JB, Ling HS, Pang IX, Thien LK, Bin Chow H, En Zhe Chan I, Shu FEP, Tan CT, Koh KT, Oon YY, Said A, Ong TK]]></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Logistic Regression for All-cause Mortality According to Biomarker Strata]]></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3;2:e1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06]]></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2024-11-17T06:53:54Z</dcterms:created>
  <dcterms:modified xsi:type="dcterms:W3CDTF">2024-11-17T06:53:54Z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