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4849382" ContentType="image/png"/>
  <Default Extension="2297068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427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930289ccb41.34849382"/>
  <Relationship Id="rId3" Type="http://schemas.openxmlformats.org/officeDocument/2006/relationships/image" Target="../media/logo_673993029fca792.2297068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3962400"/>
          <a:chOff x="9525" y="9525"/>
          <a:chExt cx="9229725" cy="3962400"/>
        </a:xfrm>
      </p:grpSpPr>
      <p:pic>
        <p:nvPicPr>
          <p:cNvPr id="1" name="Logistic Regression for All-cause Mortality According to Biomarker Strata" descr="Logistic Regression for All-cause Mortality According to Biomarker Strata"/>
          <p:cNvPicPr>
            <a:picLocks noChangeAspect="1"/>
          </p:cNvPicPr>
          <p:nvPr/>
        </p:nvPicPr>
        <p:blipFill>
          <a:blip r:embed="rId2"/>
          <a:stretch>
            <a:fillRect/>
          </a:stretch>
        </p:blipFill>
        <p:spPr>
          <a:xfrm>
            <a:off x="9525" y="885825"/>
            <a:ext cx="4981575" cy="3076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am YL, Fong AYY, Kiong Chung JB, Ling HS, Pang IX, Thien LK, Bin Chow H, En Zhe Chan I, Shu FEP, Tan CT, Koh KT, Oon YY, Said A, Ong TK]]></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ogistic Regression for All-cause Mortality According to Biomarker Strat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1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6]]></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2024-11-17T06:53:54Z</dcterms:created>
  <dcterms:modified xsi:type="dcterms:W3CDTF">2024-11-17T06:53:54Z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