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54637191" ContentType="image/jpeg"/>
  <Default Extension="61481105"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455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99e149fa2231.54637191"/>
  <Relationship Id="rId3" Type="http://schemas.openxmlformats.org/officeDocument/2006/relationships/image" Target="../media/logo_67399e14bb38a32.61481105"/>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362450"/>
          <a:chOff x="9525" y="9525"/>
          <a:chExt cx="9229725" cy="4362450"/>
        </a:xfrm>
      </p:grpSpPr>
      <p:pic>
        <p:nvPicPr>
          <p:cNvPr id="1" name="Kaplan–Meier Survival Curves According to GDF-15 and NT-proBNP Concentrations" descr="Kaplan–Meier Survival Curves According to GDF-15 and NT-proBNP Concentrations"/>
          <p:cNvPicPr>
            <a:picLocks noChangeAspect="1"/>
          </p:cNvPicPr>
          <p:nvPr/>
        </p:nvPicPr>
        <p:blipFill>
          <a:blip r:embed="rId2"/>
          <a:stretch>
            <a:fillRect/>
          </a:stretch>
        </p:blipFill>
        <p:spPr>
          <a:xfrm>
            <a:off x="9525" y="885825"/>
            <a:ext cx="6667500" cy="34766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ham YL, Fong AYY, Kiong Chung JB, Ling HS, Pang IX, Thien LK, Bin Chow H, En Zhe Chan I, Shu FEP, Tan CT, Koh KT, Oon YY, Said A, Ong TK]]></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plan–Meier Survival Curves According to GDF-15 and NT-proBNP Concentration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3;2:e1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2.06]]></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2024-11-17T07:41:08Z</dcterms:created>
  <dcterms:modified xsi:type="dcterms:W3CDTF">2024-11-17T07:41:08Z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