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42801784" ContentType="image/png"/>
  <Default Extension="27160469"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4612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9a0575f4d591.42801784"/>
  <Relationship Id="rId3" Type="http://schemas.openxmlformats.org/officeDocument/2006/relationships/image" Target="../media/logo_6739a0577a80e22.27160469"/>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4276725"/>
          <a:chOff x="9525" y="9525"/>
          <a:chExt cx="9229725" cy="4276725"/>
        </a:xfrm>
      </p:grpSpPr>
      <p:pic>
        <p:nvPicPr>
          <p:cNvPr id="1" name="Cox Regression for All-cause Mortality" descr="Cox Regression for All-cause Mortality"/>
          <p:cNvPicPr>
            <a:picLocks noChangeAspect="1"/>
          </p:cNvPicPr>
          <p:nvPr/>
        </p:nvPicPr>
        <p:blipFill>
          <a:blip r:embed="rId2"/>
          <a:stretch>
            <a:fillRect/>
          </a:stretch>
        </p:blipFill>
        <p:spPr>
          <a:xfrm>
            <a:off x="9525" y="885825"/>
            <a:ext cx="6667500" cy="33909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ham YL, Fong AYY, Kiong Chung JB, Ling HS, Pang IX, Thien LK, Bin Chow H, En Zhe Chan I, Shu FEP, Tan CT, Koh KT, Oon YY, Said A, Ong TK]]></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ox Regression for All-cause Mortality]]></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Journal of Asian Pacific Society of Cardiology 2023;2:e1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japsc.2022.06]]></a:t>
            </a:r>
          </a:p>
        </p:txBody>
      </p:sp>
    </p:spTree>
  </p:cSld>
  <p:clrMapOvr>
    <a:masterClrMapping/>
  </p:clrMapOvr>
</p:sld>
</file>

<file path=ppt/theme/theme1.xml><?xml version="1.0" encoding="utf-8"?>
<a:theme xmlns:a="http://schemas.openxmlformats.org/drawingml/2006/main" name="Theme83">
  <a:themeElements>
    <a:clrScheme name="Theme8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2024-11-17T07:50:47Z</dcterms:created>
  <dcterms:modified xsi:type="dcterms:W3CDTF">2024-11-17T07:50:47Z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