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Default Extension="42801784" ContentType="image/png"/>
  <Default Extension="27160469" ContentType="image/png"/>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084612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image_6739a0575f4d591.42801784"/>
  <Relationship Id="rId3" Type="http://schemas.openxmlformats.org/officeDocument/2006/relationships/image" Target="../media/logo_6739a0577a80e22.27160469"/>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9525" y="9525"/>
          <a:ext cx="9229725" cy="4276725"/>
          <a:chOff x="9525" y="9525"/>
          <a:chExt cx="9229725" cy="4276725"/>
        </a:xfrm>
      </p:grpSpPr>
      <p:pic>
        <p:nvPicPr>
          <p:cNvPr id="1" name="Cox Regression for All-cause Mortality" descr="Cox Regression for All-cause Mortality"/>
          <p:cNvPicPr>
            <a:picLocks noChangeAspect="1"/>
          </p:cNvPicPr>
          <p:nvPr/>
        </p:nvPicPr>
        <p:blipFill>
          <a:blip r:embed="rId2"/>
          <a:stretch>
            <a:fillRect/>
          </a:stretch>
        </p:blipFill>
        <p:spPr>
          <a:xfrm>
            <a:off x="9525" y="885825"/>
            <a:ext cx="6667500" cy="3390900"/>
          </a:xfrm>
          <a:prstGeom prst="rect">
            <a:avLst/>
          </a:prstGeom>
          <a:noFill/>
        </p:spPr>
      </p:pic>
      <p:pic>
        <p:nvPicPr>
          <p:cNvPr id="2" name="logo" descr="logo"/>
          <p:cNvPicPr>
            <a:picLocks noChangeAspect="1"/>
          </p:cNvPicPr>
          <p:nvPr/>
        </p:nvPicPr>
        <p:blipFill>
          <a:blip r:embed="rId3"/>
          <a:stretch>
            <a:fillRect/>
          </a:stretch>
        </p:blipFill>
        <p:spPr>
          <a:xfrm>
            <a:off x="7467600" y="9525"/>
            <a:ext cx="1666875" cy="619125"/>
          </a:xfrm>
          <a:prstGeom prst="rect">
            <a:avLst/>
          </a:prstGeom>
          <a:noFill/>
        </p:spPr>
      </p:pic>
      <p:sp>
        <p:nvSpPr>
          <p:cNvPr id="3" name=""/>
          <p:cNvSpPr txBox="1"/>
          <p:nvPr/>
        </p:nvSpPr>
        <p:spPr>
          <a:xfrm>
            <a:off x="9525" y="9525"/>
            <a:ext cx="57150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ham YL, Fong AYY, Kiong Chung JB, Ling HS, Pang IX, Thien LK, Bin Chow H, En Zhe Chan I, Shu FEP, Tan CT, Koh KT, Oon YY, Said A, Ong TK]]></a:t>
            </a:r>
          </a:p>
        </p:txBody>
      </p:sp>
      <p:sp>
        <p:nvSpPr>
          <p:cNvPr id="4" name=""/>
          <p:cNvSpPr txBox="1"/>
          <p:nvPr/>
        </p:nvSpPr>
        <p:spPr>
          <a:xfrm>
            <a:off x="9525" y="333375"/>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ox Regression for All-cause Mortality]]></a:t>
            </a:r>
          </a:p>
        </p:txBody>
      </p:sp>
      <p:sp>
        <p:nvSpPr>
          <p:cNvPr id="5" name=""/>
          <p:cNvSpPr txBox="1"/>
          <p:nvPr/>
        </p:nvSpPr>
        <p:spPr>
          <a:xfrm>
            <a:off x="9525" y="51435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Citation: Journal of Asian Pacific Society of Cardiology 2023;2:e14.]]></a:t>
            </a:r>
          </a:p>
        </p:txBody>
      </p:sp>
      <p:sp>
        <p:nvSpPr>
          <p:cNvPr id="6" name=""/>
          <p:cNvSpPr txBox="1"/>
          <p:nvPr/>
        </p:nvSpPr>
        <p:spPr>
          <a:xfrm>
            <a:off x="9525" y="685800"/>
            <a:ext cx="9220200" cy="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b="1" sz="1000" spc="0" u="none">
                <a:solidFill>
                  <a:srgbClr val="000000">
                    <a:alpha val="100000"/>
                  </a:srgbClr>
                </a:solidFill>
                <a:latin typeface="Calibri"/>
              </a:rPr>
              <a:t><![CDATA[https://doi.org/10.15420/japsc.2022.06]]></a:t>
            </a:r>
          </a:p>
        </p:txBody>
      </p:sp>
    </p:spTree>
  </p:cSld>
  <p:clrMapOvr>
    <a:masterClrMapping/>
  </p:clrMapOvr>
</p:sld>
</file>

<file path=ppt/theme/theme1.xml><?xml version="1.0" encoding="utf-8"?>
<a:theme xmlns:a="http://schemas.openxmlformats.org/drawingml/2006/main" name="Theme83">
  <a:themeElements>
    <a:clrScheme name="Theme8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8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8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2024-11-17T07:50:47Z</dcterms:created>
  <dcterms:modified xsi:type="dcterms:W3CDTF">2024-11-17T07:50:47Z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