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290952" ContentType="image/png"/>
  <Default Extension="103097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e4070b6b11.16290952"/>
  <Relationship Id="rId3" Type="http://schemas.openxmlformats.org/officeDocument/2006/relationships/image" Target="../media/logo_67398e4088e2d12.103097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48150"/>
          <a:chOff x="9525" y="9525"/>
          <a:chExt cx="9229725" cy="4248150"/>
        </a:xfrm>
      </p:grpSpPr>
      <p:pic>
        <p:nvPicPr>
          <p:cNvPr id="1" name="Table 1: Main Characteristics of Studies and Effects on Clinical Outcome of  Nitrate or Nicorandil Therapy in Patients with Vasospastic Angina" descr="Table 1: Main Characteristics of Studies and Effects on Clinical Outcome of  Nitrate or Nicorandil Therapy in Patients with Vasospastic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za GA, Shimokaw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 Main Characteristics of Studies and Effects on Clinical Outcome of  Nitrate or Nicorandil Therapy in Patients with Vasospastic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3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2024-11-17T06:33:36Z</dcterms:created>
  <dcterms:modified xsi:type="dcterms:W3CDTF">2024-11-17T06:33:36Z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