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570083" ContentType="image/png"/>
  <Default Extension="17747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f66680a881.78570083"/>
  <Relationship Id="rId3" Type="http://schemas.openxmlformats.org/officeDocument/2006/relationships/image" Target="../media/logo_67398f667f57e72.17747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Table 2: Main Characteristics of studies and Effects on Clinical Outcome of  Therapy with Statins in Patients With Vasospastic Angina" descr="Table 2: Main Characteristics of studies and Effects on Clinical Outcome of  Therapy with Statins in Patients With Vasospastic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27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nza GA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 Main Characteristics of studies and Effects on Clinical Outcome of  Therapy with Statins in Patients With Vasospastic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2024-11-17T06:38:30Z</dcterms:created>
  <dcterms:modified xsi:type="dcterms:W3CDTF">2024-11-17T06:38:30Z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