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570083" ContentType="image/png"/>
  <Default Extension="177472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7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f66680a881.78570083"/>
  <Relationship Id="rId3" Type="http://schemas.openxmlformats.org/officeDocument/2006/relationships/image" Target="../media/logo_67398f667f57e72.177472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43250"/>
          <a:chOff x="9525" y="9525"/>
          <a:chExt cx="9229725" cy="3143250"/>
        </a:xfrm>
      </p:grpSpPr>
      <p:pic>
        <p:nvPicPr>
          <p:cNvPr id="1" name="Table 2: Main Characteristics of studies and Effects on Clinical Outcome of  Therapy with Statins in Patients With Vasospastic Angina" descr="Table 2: Main Characteristics of studies and Effects on Clinical Outcome of  Therapy with Statins in Patients With Vasospastic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276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za GA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 Main Characteristics of studies and Effects on Clinical Outcome of  Therapy with Statins in Patients With Vasospastic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2024-11-17T06:38:30Z</dcterms:created>
  <dcterms:modified xsi:type="dcterms:W3CDTF">2024-11-17T06:38:30Z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