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577193" ContentType="image/png"/>
  <Default Extension="519950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c7fb784151.09577193"/>
  <Relationship Id="rId3" Type="http://schemas.openxmlformats.org/officeDocument/2006/relationships/image" Target="../media/logo_67398c7fccff262.519950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Table 3: Treatments Reported to Have Some Benefit  in Patients with Refractory Coronary Artery Spasm" descr="Table 3: Treatments Reported to Have Some Benefit  in Patients with Refractory Coronary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67300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 Treatments Reported to Have Some Benefit  in Patients with Refractory Coronary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2024-11-17T06:26:07Z</dcterms:created>
  <dcterms:modified xsi:type="dcterms:W3CDTF">2024-11-17T06:26:07Z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