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479320" ContentType="image/png"/>
  <Default Extension="1656991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81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1391b21821.10479320"/>
  <Relationship Id="rId3" Type="http://schemas.openxmlformats.org/officeDocument/2006/relationships/image" Target="../media/logo_673981392ec2852.1656991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43625"/>
          <a:chOff x="9525" y="9525"/>
          <a:chExt cx="9229725" cy="6143625"/>
        </a:xfrm>
      </p:grpSpPr>
      <p:pic>
        <p:nvPicPr>
          <p:cNvPr id="1" name="Figure 2: General Approach to the Treatment  of Patients with Variant/Vasospastic Angina" descr="Figure 2: General Approach to the Treatment  of Patients with Variant/Vasospastic Angin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86350" cy="5381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nza GA, Shimokaw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General Approach to the Treatment  of Patients with Variant/Vasospastic Ang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3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4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2024-11-17T05:38:01Z</dcterms:created>
  <dcterms:modified xsi:type="dcterms:W3CDTF">2024-11-17T05:38:01Z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