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79320" ContentType="image/png"/>
  <Default Extension="165699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1391b21821.10479320"/>
  <Relationship Id="rId3" Type="http://schemas.openxmlformats.org/officeDocument/2006/relationships/image" Target="../media/logo_673981392ec2852.165699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Figure 2: General Approach to the Treatment  of Patients with Variant/Vasospastic Angina" descr="Figure 2: General Approach to the Treatment  of Patients with Variant/Vasospastic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General Approach to the Treatment  of Patients with Variant/Vasospastic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2024-11-17T05:38:01Z</dcterms:created>
  <dcterms:modified xsi:type="dcterms:W3CDTF">2024-11-17T05:38:01Z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