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508472" ContentType="image/jpeg"/>
  <Default Extension="620754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f648441331.04508472"/>
  <Relationship Id="rId3" Type="http://schemas.openxmlformats.org/officeDocument/2006/relationships/image" Target="../media/logo_67397f649f3ef22.620754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48450"/>
          <a:chOff x="9525" y="9525"/>
          <a:chExt cx="9229725" cy="6648450"/>
        </a:xfrm>
      </p:grpSpPr>
      <p:pic>
        <p:nvPicPr>
          <p:cNvPr id="1" name="Figure 1: Preferred Reporting Items for Systematic Reviews and Meta-Analyses Flow of the Search  Strategy for Systematic Review and Meta-analysis" descr="Figure 1: Preferred Reporting Items for Systematic Reviews and Meta-Analyses Flow of the Search  Strategy for Systematic Review and Meta-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ttar Y, Sengodan PM, Sajjad Cheema M, Javed N, Ashraf S, Fakhra S, Alharbi A, Syed M, Alam M, Elgendy IY, Haleem A, Kawsara A, Alraies MC, Daggubati 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ferred Reporting Items for Systematic Reviews and Meta-Analyses Flow of the Search  Strategy for Systematic Review and Meta-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8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2024-11-17T05:30:12Z</dcterms:created>
  <dcterms:modified xsi:type="dcterms:W3CDTF">2024-11-17T05:30:12Z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