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4881062" ContentType="image/jpeg"/>
  <Default Extension="4497601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90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4cec61c981.24881062"/>
  <Relationship Id="rId3" Type="http://schemas.openxmlformats.org/officeDocument/2006/relationships/image" Target="../media/logo_673984cee595192.4497601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781800"/>
          <a:chOff x="9525" y="9525"/>
          <a:chExt cx="9229725" cy="6781800"/>
        </a:xfrm>
      </p:grpSpPr>
      <p:pic>
        <p:nvPicPr>
          <p:cNvPr id="1" name="Table 1: Efficacy of Lead Caps in Observational Studies and Hypothetical Models" descr="Table 1: Efficacy of Lead Caps in Observational Studies and Hypothetical Mode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6667500" cy="58959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ttar Y, Sengodan PM, Sajjad Cheema M, Javed N, Ashraf S, Fakhra S, Alharbi A, Syed M, Alam M, Elgendy IY, Haleem A, Kawsara A, Alraies MC, Daggubati 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able 1: Efficacy of Lead Caps in Observational Studies and Hypothetical Model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18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10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2024-11-17T05:53:18Z</dcterms:created>
  <dcterms:modified xsi:type="dcterms:W3CDTF">2024-11-17T05:53:18Z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