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1347382" ContentType="image/jpeg"/>
  <Default Extension="3598630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3830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81cc54bc591.61347382"/>
  <Relationship Id="rId3" Type="http://schemas.openxmlformats.org/officeDocument/2006/relationships/image" Target="../media/logo_673981cc758da02.3598630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115050"/>
          <a:chOff x="9525" y="9525"/>
          <a:chExt cx="9229725" cy="6115050"/>
        </a:xfrm>
      </p:grpSpPr>
      <p:pic>
        <p:nvPicPr>
          <p:cNvPr id="1" name="Figure 2: Radiation Protection System in the Cardiac Catheterisation Laboratory:  Commonly Employed Strategies to Minimise Radiation Exposure are Safety Cap,  Glasses, Lead Skirt and Vest with Thyroid Collar and Radiation Protection Shield" descr="Figure 2: Radiation Protection System in the Cardiac Catheterisation Laboratory:  Commonly Employed Strategies to Minimise Radiation Exposure are Safety Cap,  Glasses, Lead Skirt and Vest with Thyroid Collar and Radiation Protection Shie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90600"/>
            <a:ext cx="6667500" cy="51244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attar Y, Sengodan PM, Sajjad Cheema M, Javed N, Ashraf S, Fakhra S, Alharbi A, Syed M, Alam M, Elgendy IY, Haleem A, Kawsara A, Alraies MC, Daggubati  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4572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Radiation Protection System in the Cardiac Catheterisation Laboratory:  Commonly Employed Strategies to Minimise Radiation Exposure are Safety Cap,  Glasses, Lead Skirt and Vest with Thyroid Collar and Radiation Protection Shield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6381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2023;18:e18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8096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23.10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2024-11-17T05:40:28Z</dcterms:created>
  <dcterms:modified xsi:type="dcterms:W3CDTF">2024-11-17T05:40:28Z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