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1055418" ContentType="image/jpeg"/>
  <Default Extension="8189292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93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5c4cf10471.31055418"/>
  <Relationship Id="rId3" Type="http://schemas.openxmlformats.org/officeDocument/2006/relationships/image" Target="../media/logo_673985c4f1b1c32.8189292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581525"/>
          <a:chOff x="9525" y="9525"/>
          <a:chExt cx="9229725" cy="4581525"/>
        </a:xfrm>
      </p:grpSpPr>
      <p:pic>
        <p:nvPicPr>
          <p:cNvPr id="1" name="Figure 1: Cardiac CT Assessment of a Basal Inferoseptal Ventricular Septal Defect" descr="Figure 1: Cardiac CT Assessment of a Basal Inferoseptal Ventricular Septal Defe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8195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dogan D, Daghem M, Snosi M, Williams LK, Weir-McCall J, Calvert PA, Giblett J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Cardiac CT Assessment of a Basal Inferoseptal Ventricular Septal Defect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19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0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2024-11-17T05:57:24Z</dcterms:created>
  <dcterms:modified xsi:type="dcterms:W3CDTF">2024-11-17T05:57:24Z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