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681492" ContentType="image/jpeg"/>
  <Default Extension="972388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e415dfc031.91681492"/>
  <Relationship Id="rId3" Type="http://schemas.openxmlformats.org/officeDocument/2006/relationships/image" Target="../media/logo_67398e417cb8062.972388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76600"/>
          <a:chOff x="9525" y="9525"/>
          <a:chExt cx="9229725" cy="3276600"/>
        </a:xfrm>
      </p:grpSpPr>
      <p:pic>
        <p:nvPicPr>
          <p:cNvPr id="1" name="Table 1: Factors Influencing Multidisciplinary Team Decisions on Post-infarction Ventricular Septal Defect Closure Approach" descr="Table 1: Factors Influencing Multidisciplinary Team Decisions on Post-infarction Ventricular Septal Defect Closure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dogan D, Daghem M, Snosi M, Williams LK, Weir-McCall J, Calvert PA, Giblett J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actors Influencing Multidisciplinary Team Decisions on Post-infarction Ventricular Septal Defect Closure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2024-11-17T06:33:37Z</dcterms:created>
  <dcterms:modified xsi:type="dcterms:W3CDTF">2024-11-17T06:33:37Z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