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18269061" ContentType="image/jpeg"/>
  <Default Extension="67043637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369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7c9eb4b2411.18269061"/>
  <Relationship Id="rId3" Type="http://schemas.openxmlformats.org/officeDocument/2006/relationships/image" Target="../media/logo_67397c9ee23c692.67043637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838700"/>
          <a:chOff x="9525" y="9525"/>
          <a:chExt cx="9229725" cy="4838700"/>
        </a:xfrm>
      </p:grpSpPr>
      <p:pic>
        <p:nvPicPr>
          <p:cNvPr id="1" name="Figure 2: Percutaneous Post-infarction Ventricular Septal Defect Closure" descr="Figure 2: Percutaneous Post-infarction Ventricular Septal Defect Clos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0767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adogan D, Daghem M, Snosi M, Williams LK, Weir-McCall J, Calvert PA, Giblett JP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Percutaneous Post-infarction Ventricular Septal Defect Closur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2023;18:e19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23.01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2024-11-17T05:18:22Z</dcterms:created>
  <dcterms:modified xsi:type="dcterms:W3CDTF">2024-11-17T05:18:22Z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