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0097867" ContentType="image/jpeg"/>
  <Default Extension="4069306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4169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8f0b44bbe11.70097867"/>
  <Relationship Id="rId3" Type="http://schemas.openxmlformats.org/officeDocument/2006/relationships/image" Target="../media/logo_67398f0b67f5532.4069306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962275"/>
          <a:chOff x="9525" y="9525"/>
          <a:chExt cx="9229725" cy="2962275"/>
        </a:xfrm>
      </p:grpSpPr>
      <p:pic>
        <p:nvPicPr>
          <p:cNvPr id="1" name="Table 1: Summary of Major Left Main Coronary Artery Trials" descr="Table 1: Summary of Major Left Main Coronary Artery Trial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2002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howkathali R, Priya Yalamanchi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Summary of Major Left Main Coronary Artery Trial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3;18:e2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3.0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4">
  <a:themeElements>
    <a:clrScheme name="Theme6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2024-11-17T06:36:59Z</dcterms:created>
  <dcterms:modified xsi:type="dcterms:W3CDTF">2024-11-17T06:36:59Z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