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642435" ContentType="image/jpeg"/>
  <Default Extension="719536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15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e5a3351711.01642435"/>
  <Relationship Id="rId3" Type="http://schemas.openxmlformats.org/officeDocument/2006/relationships/image" Target="../media/logo_67398e5a5114a12.719536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Management Flow Chart of Patients with Unprotected Left Main Coronary Artery Lesions" descr="Figure 1: Management Flow Chart of Patients with Unprotected Left Main Coronary Artery Le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71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owkathali R, Priya Yalamanch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anagement Flow Chart of Patients with Unprotected Left Main Coronary Artery Le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2024-11-17T06:34:02Z</dcterms:created>
  <dcterms:modified xsi:type="dcterms:W3CDTF">2024-11-17T06:34:02Z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