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153522" ContentType="image/jpeg"/>
  <Default Extension="259538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7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d31c1c0d01.68153522"/>
  <Relationship Id="rId3" Type="http://schemas.openxmlformats.org/officeDocument/2006/relationships/image" Target="../media/logo_67397d31c698d22.259538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24400"/>
          <a:chOff x="9525" y="9525"/>
          <a:chExt cx="9229725" cy="4724400"/>
        </a:xfrm>
      </p:grpSpPr>
      <p:pic>
        <p:nvPicPr>
          <p:cNvPr id="1" name="Figure 2: Factors Involved in Decision Making  in Left Main Coronary Artery Management" descr="Figure 2: Factors Involved in Decision Making  in Left Main Coronary Artery Manag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62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owkathali R, Priya Yalamanch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Factors Involved in Decision Making  in Left Main Coronary Artery Manag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2024-11-17T05:20:49Z</dcterms:created>
  <dcterms:modified xsi:type="dcterms:W3CDTF">2024-11-17T05:20:49Z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