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85104" ContentType="image/jpeg"/>
  <Default Extension="330759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e8169a7721.76885104"/>
  <Relationship Id="rId3" Type="http://schemas.openxmlformats.org/officeDocument/2006/relationships/image" Target="../media/logo_67398e81878f002.330759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DEFINITION Criteria for Differentiating  Simple and Complex Bifurcation" descr="Figure 3: DEFINITION Criteria for Differentiating  Simple and Complex Bifur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kathali R, Priya Yalamanchi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EFINITION Criteria for Differentiating  Simple and Complex Bifur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2024-11-17T06:34:41Z</dcterms:created>
  <dcterms:modified xsi:type="dcterms:W3CDTF">2024-11-17T06:34:41Z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