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352269" ContentType="image/jpeg"/>
  <Default Extension="715389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6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cb1eeb1d21.51352269"/>
  <Relationship Id="rId3" Type="http://schemas.openxmlformats.org/officeDocument/2006/relationships/image" Target="../media/logo_67397cb21a83952.715389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67550"/>
          <a:chOff x="9525" y="9525"/>
          <a:chExt cx="9229725" cy="7067550"/>
        </a:xfrm>
      </p:grpSpPr>
      <p:pic>
        <p:nvPicPr>
          <p:cNvPr id="1" name="Figure 4: Wet Model Images of Different  Technique of Left Main Bifurcation  Percutaneous Coronary Intervention" descr="Figure 4: Wet Model Images of Different  Technique of Left Main Bifurcation 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0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kathali R, Priya Yalamanc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Wet Model Images of Different  Technique of Left Main Bifurcation 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2024-11-17T05:18:42Z</dcterms:created>
  <dcterms:modified xsi:type="dcterms:W3CDTF">2024-11-17T05:18:42Z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