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9071443" ContentType="image/jpeg"/>
  <Default Extension="8577397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89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47f8c7bb41.49071443"/>
  <Relationship Id="rId3" Type="http://schemas.openxmlformats.org/officeDocument/2006/relationships/image" Target="../media/logo_6739847fae4b492.8577397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10350"/>
          <a:chOff x="9525" y="9525"/>
          <a:chExt cx="9229725" cy="6610350"/>
        </a:xfrm>
      </p:grpSpPr>
      <p:pic>
        <p:nvPicPr>
          <p:cNvPr id="1" name="Figure 1: Primary and Secondary Factors Associated with Ventricular Arrhythmias in Cancer Patients" descr="Figure 1: Primary and Secondary Factors Associated with Ventricular Arrhythmias in Cancer Pati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8483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garwal MA, Sridharan A, Pimentel  RC, Markowitz SM, Rosenfeld LE, Fradley MG, Yang E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 Primary and Secondary Factors Associated with Ventricular Arrhythmias in Cancer Patient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1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2024-11-17T05:51:59Z</dcterms:created>
  <dcterms:modified xsi:type="dcterms:W3CDTF">2024-11-17T05:51:59Z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