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7089804" ContentType="image/jpeg"/>
  <Default Extension="0921188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86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31451afc01.97089804"/>
  <Relationship Id="rId3" Type="http://schemas.openxmlformats.org/officeDocument/2006/relationships/image" Target="../media/logo_673983146d31c82.0921188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7019925"/>
          <a:chOff x="9525" y="9525"/>
          <a:chExt cx="9229725" cy="7019925"/>
        </a:xfrm>
      </p:grpSpPr>
      <p:pic>
        <p:nvPicPr>
          <p:cNvPr id="1" name="Figure 2: Accurate Measurement and Monitoring of QTc Interval in Cardio-oncology" descr="Figure 2: Accurate Measurement and Monitoring of QTc Interval in Cardio-onc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257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garwal MA, Sridharan A, Pimentel  RC, Markowitz SM, Rosenfeld LE, Fradley MG, Yang E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Accurate Measurement and Monitoring of QTc Interval in Cardio-oncolog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1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2024-11-17T05:45:56Z</dcterms:created>
  <dcterms:modified xsi:type="dcterms:W3CDTF">2024-11-17T05:45:56Z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