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37474091" ContentType="image/jpeg"/>
  <Default Extension="32217755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3880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983c15e55281.37474091"/>
  <Relationship Id="rId3" Type="http://schemas.openxmlformats.org/officeDocument/2006/relationships/image" Target="../media/logo_673983c1976e302.32217755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4581525"/>
          <a:chOff x="9525" y="9525"/>
          <a:chExt cx="9229725" cy="4581525"/>
        </a:xfrm>
      </p:grpSpPr>
      <p:pic>
        <p:nvPicPr>
          <p:cNvPr id="1" name="Figure 3: Clinical Examples of Ventricular Arrhythmias in Cancer Patients" descr="Figure 3: Clinical Examples of Ventricular Arrhythmias in Cancer Patien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381952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Agarwal MA, Sridharan A, Pimentel  RC, Markowitz SM, Rosenfeld LE, Fradley MG, Yang EH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3: Clinical Examples of Ventricular Arrhythmias in Cancer Patient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Arrhythmia & Electrophysiology Review 2023;12:e16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aer.2023.04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9">
  <a:themeElements>
    <a:clrScheme name="Theme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2024-11-17T05:48:49Z</dcterms:created>
  <dcterms:modified xsi:type="dcterms:W3CDTF">2024-11-17T05:48:49Z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