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667136" ContentType="image/jpeg"/>
  <Default Extension="572551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9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4bb3903301.13667136"/>
  <Relationship Id="rId3" Type="http://schemas.openxmlformats.org/officeDocument/2006/relationships/image" Target="../media/logo_673984bb4f62d22.572551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Figure 1: Current Approach and Potential Future Perspectives in Long-term Sudden Cardiac Arrest Prediction" descr="Figure 1: Current Approach and Potential Future Perspectives in Long-term Sudden Cardiac Arrest Predi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mström L, Zijun Zhang F, Ouyang D, Dey D, Slomka PJ, Chugh S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urrent Approach and Potential Future Perspectives in Long-term Sudden Cardiac Arrest Predi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;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2024-11-17T05:52:59Z</dcterms:created>
  <dcterms:modified xsi:type="dcterms:W3CDTF">2024-11-17T05:52:59Z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