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689573" ContentType="image/jpeg"/>
  <Default Extension="701734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8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82431a92d11.16689573"/>
  <Relationship Id="rId3" Type="http://schemas.openxmlformats.org/officeDocument/2006/relationships/image" Target="../media/logo_6739824338e2b32.701734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248025"/>
          <a:chOff x="9525" y="9525"/>
          <a:chExt cx="9229725" cy="3248025"/>
        </a:xfrm>
      </p:grpSpPr>
      <p:pic>
        <p:nvPicPr>
          <p:cNvPr id="1" name="Figure 2: Future Artificial Intelligence-powered Approaches for Near-term Sudden Cardiac Arrest Prediction and Prevention" descr="Figure 2: Future Artificial Intelligence-powered Approaches for Near-term Sudden Cardiac Arrest Prediction and Pre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2381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olmström L, Zijun Zhang F, Ouyang D, Dey D, Slomka PJ, Chugh S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Future Artificial Intelligence-powered Approaches for Near-term Sudden Cardiac Arrest Prediction and Pre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;e1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2024-11-17T05:42:27Z</dcterms:created>
  <dcterms:modified xsi:type="dcterms:W3CDTF">2024-11-17T05:42:27Z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