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332690" ContentType="image/jpeg"/>
  <Default Extension="588706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93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6045305a31.95332690"/>
  <Relationship Id="rId3" Type="http://schemas.openxmlformats.org/officeDocument/2006/relationships/image" Target="../media/logo_67398604727e982.588706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76675"/>
          <a:chOff x="9525" y="9525"/>
          <a:chExt cx="9229725" cy="3876675"/>
        </a:xfrm>
      </p:grpSpPr>
      <p:pic>
        <p:nvPicPr>
          <p:cNvPr id="1" name="Figure 3: Recent Progress, Limitations and Future Perspectives in Artificial Intelligence-based Sudden Cardiac Arrest Risk Prediction" descr="Figure 3: Recent Progress, Limitations and Future Perspectives in Artificial Intelligence-based Sudden Cardiac Arrest Risk Predi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009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lmström L, Zijun Zhang F, Ouyang D, Dey D, Slomka PJ, Chugh S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Recent Progress, Limitations and Future Perspectives in Artificial Intelligence-based Sudden Cardiac Arrest Risk Predi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;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4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2024-11-17T05:58:28Z</dcterms:created>
  <dcterms:modified xsi:type="dcterms:W3CDTF">2024-11-17T05:58:28Z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