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700344" ContentType="image/jpeg"/>
  <Default Extension="02402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3c0e233171.46700344"/>
  <Relationship Id="rId3" Type="http://schemas.openxmlformats.org/officeDocument/2006/relationships/image" Target="../media/logo_673983c102e2002.02402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Figure 1: Coronary Artery Spasm in a Porcine Model with Coronary Atherosclerotic Lesions" descr="Figure 1: Coronary Artery Spasm in a Porcine Model with Coronary Atherosclerotic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shimiya K, Takahashi J, Oyama K, Matsumoto Y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ronary Artery Spasm in a Porcine Model with Coronary Atherosclerotic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2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2024-11-17T05:48:49Z</dcterms:created>
  <dcterms:modified xsi:type="dcterms:W3CDTF">2024-11-17T05:48:49Z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