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316608" ContentType="image/jpeg"/>
  <Default Extension="961367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08d1054b61.78316608"/>
  <Relationship Id="rId3" Type="http://schemas.openxmlformats.org/officeDocument/2006/relationships/image" Target="../media/logo_6739808d2af2362.961367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14850"/>
          <a:chOff x="9525" y="9525"/>
          <a:chExt cx="9229725" cy="4514850"/>
        </a:xfrm>
      </p:grpSpPr>
      <p:pic>
        <p:nvPicPr>
          <p:cNvPr id="1" name="Figure 2: Coronary Artery Spasm in a Porcine Model with Chronic Adventitial Inflammation but without Endothelium Removal" descr="Figure 2: Coronary Artery Spasm in a Porcine Model with Chronic Adventitial Inflammation but without Endothelium Remov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648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shimiya K, Takahashi J, Oyama K, Matsumoto Y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Coronary Artery Spasm in a Porcine Model with Chronic Adventitial Inflammation but without Endothelium Remov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2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2024-11-17T05:35:09Z</dcterms:created>
  <dcterms:modified xsi:type="dcterms:W3CDTF">2024-11-17T05:35:09Z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