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659127" ContentType="image/jpeg"/>
  <Default Extension="921575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327ea9a461.97659127"/>
  <Relationship Id="rId3" Type="http://schemas.openxmlformats.org/officeDocument/2006/relationships/image" Target="../media/logo_67398328114c402.921575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Vascular Smooth Muscle Contraction and Rho-kinase Pathway" descr="Figure 3: Vascular Smooth Muscle Contraction and Rho-kinase Pathw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shimiya K, Takahashi J, Oyama K, Matsumoto Y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Vascular Smooth Muscle Contraction and Rho-kinase Pathw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2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2024-11-17T05:46:16Z</dcterms:created>
  <dcterms:modified xsi:type="dcterms:W3CDTF">2024-11-17T05:46:16Z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