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796413" ContentType="image/jpeg"/>
  <Default Extension="722397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90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491e500071.46796413"/>
  <Relationship Id="rId3" Type="http://schemas.openxmlformats.org/officeDocument/2006/relationships/image" Target="../media/logo_673984920db2e92.722397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95850"/>
          <a:chOff x="9525" y="9525"/>
          <a:chExt cx="9229725" cy="4895850"/>
        </a:xfrm>
      </p:grpSpPr>
      <p:pic>
        <p:nvPicPr>
          <p:cNvPr id="1" name="Figure 4: Rho-kinase Activity in Circulating Leukocytes as a Marker of Vasospastic Angina" descr="Figure 4: Rho-kinase Activity in Circulating Leukocytes as a Marker of Vasospastic Angin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33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ishimiya K, Takahashi J, Oyama K, Matsumoto Y, Yasuda S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Rho-kinase Activity in Circulating Leukocytes as a Marker of Vasospastic Ang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2:e3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2024-11-17T05:52:18Z</dcterms:created>
  <dcterms:modified xsi:type="dcterms:W3CDTF">2024-11-17T05:52:18Z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