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880807" ContentType="image/jpeg"/>
  <Default Extension="383089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88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3f43d2b921.31880807"/>
  <Relationship Id="rId3" Type="http://schemas.openxmlformats.org/officeDocument/2006/relationships/image" Target="../media/logo_673983f4563de42.383089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5: Involvement of Coronary Adventitial Inflammation in the Pathogenesis of Coronary Artery Spasm" descr="Figure 5: Involvement of Coronary Adventitial Inflammation in the Pathogenesis of Coronary Artery Spa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ishimiya K, Takahashi J, Oyama K, Matsumoto Y, Yasuda S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Involvement of Coronary Adventitial Inflammation in the Pathogenesis of Coronary Artery Spa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2:e3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2024-11-17T05:49:40Z</dcterms:created>
  <dcterms:modified xsi:type="dcterms:W3CDTF">2024-11-17T05:49:40Z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