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955852" ContentType="image/jpeg"/>
  <Default Extension="761908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69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c942930841.68955852"/>
  <Relationship Id="rId3" Type="http://schemas.openxmlformats.org/officeDocument/2006/relationships/image" Target="../media/logo_67397c9447bf992.761908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38750"/>
          <a:chOff x="9525" y="9525"/>
          <a:chExt cx="9229725" cy="5238750"/>
        </a:xfrm>
      </p:grpSpPr>
      <p:pic>
        <p:nvPicPr>
          <p:cNvPr id="1" name="Figure 6: Coronary Artery Morphologies and Prognosis for Ischaemia with No Obstructive Coronary Artery Disease" descr="Figure 6: Coronary Artery Morphologies and Prognosis for Ischaemia with No Obstructive Coronary Artery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76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ishimiya K, Takahashi J, Oyama K, Matsumoto Y, Yasuda S, Shimokaw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Coronary Artery Morphologies and Prognosis for Ischaemia with No Obstructive Coronary Artery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2:e3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2024-11-17T05:18:12Z</dcterms:created>
  <dcterms:modified xsi:type="dcterms:W3CDTF">2024-11-17T05:18:12Z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