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992838" ContentType="image/jpeg"/>
  <Default Extension="235766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55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725a927861.17992838"/>
  <Relationship Id="rId3" Type="http://schemas.openxmlformats.org/officeDocument/2006/relationships/image" Target="../media/logo_67397725c233b52.235766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9750"/>
          <a:chOff x="9525" y="9525"/>
          <a:chExt cx="9229725" cy="5619750"/>
        </a:xfrm>
      </p:grpSpPr>
      <p:pic>
        <p:nvPicPr>
          <p:cNvPr id="1" name="Figure 1: Molecular Mechanisms of HF via the DNA Damage–p53–Ischaemia Pathway" descr="Figure 1: Molecular Mechanisms of HF via the DNA Damage–p53–Ischaemia Pathwa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57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oh M, Ko T, Katagiri M, Yamada S, Ito M, Komuro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olecular Mechanisms of HF via the DNA Damage–p53–Ischaemia Pathwa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2024-11-17T04:55:01Z</dcterms:created>
  <dcterms:modified xsi:type="dcterms:W3CDTF">2024-11-17T04:55:01Z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