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565603" ContentType="image/jpeg"/>
  <Default Extension="659192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4017e87831.01565603"/>
  <Relationship Id="rId3" Type="http://schemas.openxmlformats.org/officeDocument/2006/relationships/image" Target="../media/logo_673974019f73732.659192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48350"/>
          <a:chOff x="9525" y="9525"/>
          <a:chExt cx="9229725" cy="5848350"/>
        </a:xfrm>
      </p:grpSpPr>
      <p:pic>
        <p:nvPicPr>
          <p:cNvPr id="1" name="Figure 2: DNA Damage Accumulation is a Cause and Prognostic Factor of Heart Failure" descr="Figure 2: DNA Damage Accumulation is a Cause and Prognostic Factor of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86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oh M, Ko T, Katagiri M, Yamada S, Ito M, Komuro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NA Damage Accumulation is a Cause and Prognostic Factor of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2024-11-17T04:41:37Z</dcterms:created>
  <dcterms:modified xsi:type="dcterms:W3CDTF">2024-11-17T04:41:37Z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