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656206" ContentType="image/jpeg"/>
  <Default Extension="804546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44734beb61.90656206"/>
  <Relationship Id="rId3" Type="http://schemas.openxmlformats.org/officeDocument/2006/relationships/image" Target="../media/logo_673974474d9e402.804546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72025"/>
          <a:chOff x="9525" y="9525"/>
          <a:chExt cx="9229725" cy="4772025"/>
        </a:xfrm>
      </p:grpSpPr>
      <p:pic>
        <p:nvPicPr>
          <p:cNvPr id="1" name="Figure 1: Summary of Authors’ Tips" descr="Figure 1: Summary of Authors’ Ti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balakan K, Cai XJ, Divine D Agustin R, Abdulhaleem Al Taha Z, Rafdi Amadis M, Koh KT, Tiong Khim Lim F, Dinh Phung T, Shiono Y, Aruna Danushka Wijesinghe U, Almahmeed W, Tan JW, Plummer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ummary of Authors’ Ti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2024-11-17T04:42:47Z</dcterms:created>
  <dcterms:modified xsi:type="dcterms:W3CDTF">2024-11-17T04:42:47Z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