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379972" ContentType="image/jpeg"/>
  <Default Extension="386826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5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81f9203431.52379972"/>
  <Relationship Id="rId3" Type="http://schemas.openxmlformats.org/officeDocument/2006/relationships/image" Target="../media/logo_6739781fadd6d42.386826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905625"/>
          <a:chOff x="9525" y="9525"/>
          <a:chExt cx="9229725" cy="6905625"/>
        </a:xfrm>
      </p:grpSpPr>
      <p:pic>
        <p:nvPicPr>
          <p:cNvPr id="1" name="Figure 1: CT Aortogram" descr="Figure 1: CT Aorto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143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a APA, Toledano BRF, Paolo A Prad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T Aorto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2024-11-17T04:59:11Z</dcterms:created>
  <dcterms:modified xsi:type="dcterms:W3CDTF">2024-11-17T04:59:11Z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