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2929934" ContentType="image/jpeg"/>
  <Default Extension="4644425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3493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74a9300b951.32929934"/>
  <Relationship Id="rId3" Type="http://schemas.openxmlformats.org/officeDocument/2006/relationships/image" Target="../media/logo_673974a94c06e62.4644425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286125"/>
          <a:chOff x="9525" y="9525"/>
          <a:chExt cx="9229725" cy="3286125"/>
        </a:xfrm>
      </p:grpSpPr>
      <p:pic>
        <p:nvPicPr>
          <p:cNvPr id="1" name="Figure 2: Cine Images of the Aorta" descr="Figure 2: Cine Images of the Aorta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25241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hua APA, Toledano BRF, Paolo A Prado 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2: Cine Images of the Aort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Journal of Asian Pacific Society of Cardiology 2023;2:e17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japsc.2022.5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2">
  <a:themeElements>
    <a:clrScheme name="Theme3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2024-11-17T04:44:25Z</dcterms:created>
  <dcterms:modified xsi:type="dcterms:W3CDTF">2024-11-17T04:44:25Z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