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1407453" ContentType="image/jpeg"/>
  <Default Extension="1749154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86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8352c8fc791.71407453"/>
  <Relationship Id="rId3" Type="http://schemas.openxmlformats.org/officeDocument/2006/relationships/image" Target="../media/logo_67398352e3d8902.1749154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00600"/>
          <a:chOff x="9525" y="9525"/>
          <a:chExt cx="9229725" cy="4800600"/>
        </a:xfrm>
      </p:grpSpPr>
      <p:pic>
        <p:nvPicPr>
          <p:cNvPr id="1" name="Figure 3: Repeat CT Aortogram After Thoracic Endovascular Aortic Repair" descr="Figure 3: Repeat CT Aortogram After Thoracic Endovascular Aortic Repai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038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ua APA, Toledano BRF, Paolo A Prado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Repeat CT Aortogram After Thoracic Endovascular Aortic Repai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1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5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2024-11-17T05:46:58Z</dcterms:created>
  <dcterms:modified xsi:type="dcterms:W3CDTF">2024-11-17T05:46:58Z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