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787466" ContentType="image/jpeg"/>
  <Default Extension="445490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73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e445862b71.80787466"/>
  <Relationship Id="rId3" Type="http://schemas.openxmlformats.org/officeDocument/2006/relationships/image" Target="../media/logo_67397e447437c52.445490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91075"/>
          <a:chOff x="9525" y="9525"/>
          <a:chExt cx="9229725" cy="4791075"/>
        </a:xfrm>
      </p:grpSpPr>
      <p:pic>
        <p:nvPicPr>
          <p:cNvPr id="1" name="Figure 4: Cine Images of the Aorta " descr="Figure 4: Cine Images of the Aorta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29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ua APA, Toledano BRF, Paolo A Prad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Cine Images of the Aorta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2024-11-17T05:25:24Z</dcterms:created>
  <dcterms:modified xsi:type="dcterms:W3CDTF">2024-11-17T05:25:24Z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