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261052" ContentType="image/jpeg"/>
  <Default Extension="869522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059b1c8f11.22261052"/>
  <Relationship Id="rId3" Type="http://schemas.openxmlformats.org/officeDocument/2006/relationships/image" Target="../media/logo_67397059cc22c82.869522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Figure 1: Pathophysiology of Heart Failure with Preserved Ejection Fraction and Pharmacological Approaches for Neurohormonal Modulation" descr="Figure 1: Pathophysiology of Heart Failure with Preserved Ejection Fraction and Pharmacological Approaches for Neurohormonal Mod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iglione V, Gentile F, Ghionzoli N, Chiriacò M, Panichella G, Aimo A, Vergaro G, Giannoni A, Passino C, Emd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hophysiology of Heart Failure with Preserved Ejection Fraction and Pharmacological Approaches for Neurohormonal Mod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2024-11-17T04:26:01Z</dcterms:created>
  <dcterms:modified xsi:type="dcterms:W3CDTF">2024-11-17T04:26:01Z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