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378845" ContentType="image/jpeg"/>
  <Default Extension="794659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4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6aaeecd991.83378845"/>
  <Relationship Id="rId3" Type="http://schemas.openxmlformats.org/officeDocument/2006/relationships/image" Target="../media/logo_673976ab04c5a92.794659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76825"/>
          <a:chOff x="9525" y="9525"/>
          <a:chExt cx="9229725" cy="5076825"/>
        </a:xfrm>
      </p:grpSpPr>
      <p:pic>
        <p:nvPicPr>
          <p:cNvPr id="1" name="Figure 1: Imaging of Venous, Pulmonary and Renal Congestion by Ultrasound" descr="Figure 1: Imaging of Venous, Pulmonary and Renal Congestion by Ultras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14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ham FJ, Iaconelli A, Sonecki P, Campbell RT, Hunter D, Cleland JG, Pellicor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maging of Venous, Pulmonary and Renal Congestion by Ultrasoun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2024-11-17T04:52:59Z</dcterms:created>
  <dcterms:modified xsi:type="dcterms:W3CDTF">2024-11-17T04:52:59Z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