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578897" ContentType="image/jpeg"/>
  <Default Extension="804279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4230725741.34578897"/>
  <Relationship Id="rId3" Type="http://schemas.openxmlformats.org/officeDocument/2006/relationships/image" Target="../media/logo_673974231fd7942.804279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Figure 1: Effects of Pimobendan on NF-κB In Vitro and In Vivo" descr="Figure 1: Effects of Pimobendan on NF-κB In Vitro and In Viv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sumor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ffects of Pimobendan on NF-κB In Vitro and In V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2024-11-17T04:42:11Z</dcterms:created>
  <dcterms:modified xsi:type="dcterms:W3CDTF">2024-11-17T04:42:11Z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