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540921" ContentType="image/jpeg"/>
  <Default Extension="193868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0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50e0087401.62540921"/>
  <Relationship Id="rId3" Type="http://schemas.openxmlformats.org/officeDocument/2006/relationships/image" Target="../media/logo_6739750e198f462.193868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57850"/>
          <a:chOff x="9525" y="9525"/>
          <a:chExt cx="9229725" cy="5657850"/>
        </a:xfrm>
      </p:grpSpPr>
      <p:pic>
        <p:nvPicPr>
          <p:cNvPr id="1" name="Figure 2: Effects of SUN C8079, a NF-κB Inhibitor, on EMCV Infection In Vitro and In Vivo" descr="Figure 2: Effects of SUN C8079, a NF-κB Inhibitor, on EMCV Infection In Vitro and In Viv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95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sumor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ffects of SUN C8079, a NF-κB Inhibitor, on EMCV Infection In Vitro and In Viv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2024-11-17T04:46:06Z</dcterms:created>
  <dcterms:modified xsi:type="dcterms:W3CDTF">2024-11-17T04:46:06Z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