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91445262" ContentType="image/jpeg"/>
  <Default Extension="88941879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354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76d3c2b3081.91445262"/>
  <Relationship Id="rId3" Type="http://schemas.openxmlformats.org/officeDocument/2006/relationships/image" Target="../media/logo_673976d3df6a522.88941879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248400"/>
          <a:chOff x="9525" y="9525"/>
          <a:chExt cx="9229725" cy="6248400"/>
        </a:xfrm>
      </p:grpSpPr>
      <p:pic>
        <p:nvPicPr>
          <p:cNvPr id="1" name="Figure 3: Effects of SUN C8079 on the Expression of Proinflammatory Molecules and Atherosclerosis in Hyperlipidaemic ApoE-Deficient Mice" descr="Figure 3: Effects of SUN C8079 on the Expression of Proinflammatory Molecules and Atherosclerosis in Hyperlipidaemic ApoE-Deficient M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66775"/>
            <a:ext cx="6667500" cy="53816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Matsumori A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143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3: Effects of SUN C8079 on the Expression of Proinflammatory Molecules and Atherosclerosis in Hyperlipidaemic ApoE-Deficient Mic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4953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3;18:e40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667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23.10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2024-11-17T04:53:39Z</dcterms:created>
  <dcterms:modified xsi:type="dcterms:W3CDTF">2024-11-17T04:53:39Z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